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19" r:id="rId2"/>
    <p:sldId id="259" r:id="rId3"/>
    <p:sldId id="262" r:id="rId4"/>
    <p:sldId id="261" r:id="rId5"/>
    <p:sldId id="263" r:id="rId6"/>
    <p:sldId id="264" r:id="rId7"/>
    <p:sldId id="266" r:id="rId8"/>
    <p:sldId id="267" r:id="rId9"/>
    <p:sldId id="268" r:id="rId10"/>
    <p:sldId id="265" r:id="rId11"/>
    <p:sldId id="270" r:id="rId12"/>
    <p:sldId id="271" r:id="rId13"/>
    <p:sldId id="283" r:id="rId14"/>
    <p:sldId id="284" r:id="rId15"/>
    <p:sldId id="285" r:id="rId16"/>
    <p:sldId id="286" r:id="rId17"/>
    <p:sldId id="287" r:id="rId18"/>
    <p:sldId id="288" r:id="rId19"/>
    <p:sldId id="290" r:id="rId20"/>
    <p:sldId id="289" r:id="rId21"/>
    <p:sldId id="291" r:id="rId22"/>
    <p:sldId id="292" r:id="rId23"/>
    <p:sldId id="295" r:id="rId24"/>
    <p:sldId id="296" r:id="rId25"/>
    <p:sldId id="297" r:id="rId26"/>
    <p:sldId id="298" r:id="rId27"/>
    <p:sldId id="300" r:id="rId28"/>
    <p:sldId id="299" r:id="rId29"/>
    <p:sldId id="301" r:id="rId30"/>
    <p:sldId id="302" r:id="rId31"/>
    <p:sldId id="303" r:id="rId32"/>
    <p:sldId id="304" r:id="rId33"/>
    <p:sldId id="306" r:id="rId34"/>
    <p:sldId id="307" r:id="rId35"/>
    <p:sldId id="308" r:id="rId36"/>
    <p:sldId id="309" r:id="rId37"/>
    <p:sldId id="310" r:id="rId38"/>
    <p:sldId id="311" r:id="rId39"/>
    <p:sldId id="312" r:id="rId40"/>
    <p:sldId id="314" r:id="rId41"/>
    <p:sldId id="315" r:id="rId42"/>
    <p:sldId id="321" r:id="rId43"/>
    <p:sldId id="322" r:id="rId44"/>
    <p:sldId id="316" r:id="rId45"/>
    <p:sldId id="323" r:id="rId46"/>
    <p:sldId id="317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0FB1"/>
    <a:srgbClr val="FFFF99"/>
    <a:srgbClr val="FFFFCC"/>
    <a:srgbClr val="FFFF00"/>
    <a:srgbClr val="FF00FF"/>
    <a:srgbClr val="F753D4"/>
    <a:srgbClr val="EDA4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50CBD-9947-481F-8B45-0AB8BC197E00}" type="datetimeFigureOut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F4D46-4061-4A79-A30C-757E2D3E04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A9E50-5F8D-4CDB-A02C-63EFC9D0D7D2}" type="datetimeFigureOut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C4E7B-BD7C-4F33-B7B5-F66182F12F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4E7B-BD7C-4F33-B7B5-F66182F12F8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4E7B-BD7C-4F33-B7B5-F66182F12F8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4E7B-BD7C-4F33-B7B5-F66182F12F8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4C4E7B-BD7C-4F33-B7B5-F66182F12F8A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C4E7B-BD7C-4F33-B7B5-F66182F12F8A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4C4E7B-BD7C-4F33-B7B5-F66182F12F8A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A108B-1F2F-4B22-9C56-2CAC40C3C59C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9EBF-963A-45E5-AEEE-8DC95B3EC6C9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3722-48ED-497C-B3B7-99F5C6F88541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B3E81-6F42-4867-8C15-F20FDADBCDAA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D9B5E-C51F-4EB8-87AE-A5F9CCD4139D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9B7D-C0B0-426A-A570-E1A2075E9EEC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F02D-CFB0-4B22-88A0-AC62AD49851D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28C8-13DC-499B-865F-2A9FB49086C8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70721-8C49-417F-B673-AB18643B081D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2947B-9AA0-427F-9ED5-2053A39B6811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95A20-FB4A-4E4F-B8D9-9ABD880391E6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AED86-5FAE-4AA0-A9EF-272216450895}" type="datetime1">
              <a:rPr lang="en-US" smtClean="0"/>
              <a:pPr/>
              <a:t>12/31/2013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© Samikhya Charities 2008                                                                                                                       www.samikhya.com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CC63F-F7F1-4ED9-B22C-86EC377069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2819400"/>
            <a:ext cx="9143999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dirty="0" smtClean="0">
                <a:ln w="1905"/>
                <a:solidFill>
                  <a:srgbClr val="B10F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ivaldi" pitchFamily="66" charset="0"/>
              </a:rPr>
              <a:t>With</a:t>
            </a:r>
            <a:r>
              <a:rPr lang="en-US" sz="6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cs typeface="Calibri" pitchFamily="34" charset="0"/>
              </a:rPr>
              <a:t> </a:t>
            </a:r>
            <a:r>
              <a:rPr lang="en-US" sz="8800" b="1" dirty="0" smtClean="0">
                <a:ln w="1905"/>
                <a:solidFill>
                  <a:srgbClr val="B10F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ivaldi" pitchFamily="66" charset="0"/>
              </a:rPr>
              <a:t>Inspiration</a:t>
            </a:r>
            <a:r>
              <a:rPr lang="en-US" sz="6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cs typeface="Calibri" pitchFamily="34" charset="0"/>
              </a:rPr>
              <a:t> </a:t>
            </a:r>
            <a:r>
              <a:rPr lang="en-US" sz="8800" b="1" dirty="0" smtClean="0">
                <a:ln w="1905"/>
                <a:solidFill>
                  <a:srgbClr val="B10F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ivaldi" pitchFamily="66" charset="0"/>
              </a:rPr>
              <a:t>Of…</a:t>
            </a:r>
            <a:endParaRPr lang="en-US" sz="8800" b="1" dirty="0">
              <a:ln w="1905"/>
              <a:solidFill>
                <a:srgbClr val="B10FB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ivaldi" pitchFamily="66" charset="0"/>
            </a:endParaRPr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j0074235.wav">
            <a:hlinkClick r:id="" action="ppaction://media"/>
          </p:cNvPr>
          <p:cNvPicPr>
            <a:picLocks noRot="1" noChangeAspect="1"/>
          </p:cNvPicPr>
          <p:nvPr>
            <a:wavAudioFile r:embed="rId1" name="j0074235.wav"/>
          </p:nvPr>
        </p:nvPicPr>
        <p:blipFill>
          <a:blip r:embed="rId4" cstate="print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4800" b="1" spc="-150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Core Functionalities</a:t>
            </a:r>
            <a:endParaRPr lang="en-US" sz="4800" b="1" spc="-150" dirty="0">
              <a:ln w="1905"/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715000" y="1676489"/>
            <a:ext cx="16561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e-IN" sz="6000" i="0" u="none" strike="noStrike" normalizeH="0" baseline="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utami" pitchFamily="34" charset="0"/>
                <a:ea typeface="Times New Roman" pitchFamily="18" charset="0"/>
                <a:cs typeface="Gautami" pitchFamily="34" charset="0"/>
              </a:rPr>
              <a:t>వైద్య</a:t>
            </a:r>
            <a:endParaRPr kumimoji="0" lang="te-IN" sz="6000" i="0" u="none" strike="noStrike" normalizeH="0" baseline="0" dirty="0" smtClean="0">
              <a:ln w="18415" cmpd="sng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124200" y="4216836"/>
            <a:ext cx="20882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e-IN" sz="6000" i="0" u="none" strike="noStrike" normalizeH="0" baseline="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utami" pitchFamily="34" charset="0"/>
                <a:ea typeface="Times New Roman" pitchFamily="18" charset="0"/>
                <a:cs typeface="Gautami" pitchFamily="34" charset="0"/>
              </a:rPr>
              <a:t>ఆరోగ్య</a:t>
            </a:r>
            <a:endParaRPr kumimoji="0" lang="te-IN" sz="6000" i="0" u="none" strike="noStrike" normalizeH="0" baseline="0" dirty="0" smtClean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C:\Program Files (x86)\Microsoft Office\MEDIA\CAGCAT10\j0315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7560" y="1371600"/>
            <a:ext cx="1074440" cy="15037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C:\Program Files (x86)\Microsoft Office\MEDIA\CAGCAT10\j018600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5616" y="3810000"/>
            <a:ext cx="1656184" cy="1702236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7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4" cstate="print"/>
          <a:srcRect r="14901" b="56118"/>
          <a:stretch>
            <a:fillRect/>
          </a:stretch>
        </p:blipFill>
        <p:spPr bwMode="auto">
          <a:xfrm>
            <a:off x="2209800" y="1524000"/>
            <a:ext cx="1371600" cy="1464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1803737"/>
            <a:ext cx="1752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e-IN" sz="60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utami" pitchFamily="34" charset="0"/>
                <a:ea typeface="Times New Roman" pitchFamily="18" charset="0"/>
                <a:cs typeface="Gautami" pitchFamily="34" charset="0"/>
              </a:rPr>
              <a:t>విద్య</a:t>
            </a:r>
            <a:endParaRPr kumimoji="0" lang="te-IN" sz="1400" i="0" u="none" strike="noStrike" normalizeH="0" baseline="0" dirty="0" smtClean="0">
              <a:ln w="18415" cmpd="sng">
                <a:solidFill>
                  <a:schemeClr val="bg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990600"/>
            <a:ext cx="5334000" cy="5105400"/>
          </a:xfrm>
          <a:prstGeom prst="ellipse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glow rad="101600">
              <a:srgbClr val="002060">
                <a:alpha val="60000"/>
              </a:srgbClr>
            </a:glow>
          </a:effectLst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sz="4800" b="1" spc="-150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Education for All</a:t>
            </a:r>
            <a:endParaRPr lang="te-IN" sz="4800" b="1" spc="-150" dirty="0" smtClean="0">
              <a:ln w="1905"/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S:\Anniversary\A Souvenir\9notes\m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429000"/>
            <a:ext cx="3883224" cy="28956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ounded Rectangle 8"/>
          <p:cNvSpPr/>
          <p:nvPr/>
        </p:nvSpPr>
        <p:spPr>
          <a:xfrm>
            <a:off x="4953000" y="4403169"/>
            <a:ext cx="3600400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Director &amp; Care taker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 Sri A.Vinay kumar  with Children of the Orphanage- 2012</a:t>
            </a:r>
          </a:p>
        </p:txBody>
      </p:sp>
      <p:pic>
        <p:nvPicPr>
          <p:cNvPr id="14" name="Picture 2" descr="S:\Anniversary\A Souvenir\9notes\m5.JPG"/>
          <p:cNvPicPr>
            <a:picLocks noChangeAspect="1" noChangeArrowheads="1"/>
          </p:cNvPicPr>
          <p:nvPr/>
        </p:nvPicPr>
        <p:blipFill>
          <a:blip r:embed="rId3" cstate="print"/>
          <a:srcRect l="3191" r="7447" b="7801"/>
          <a:stretch>
            <a:fillRect/>
          </a:stretch>
        </p:blipFill>
        <p:spPr bwMode="auto">
          <a:xfrm>
            <a:off x="4648200" y="399616"/>
            <a:ext cx="3962400" cy="2843807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381000" y="1600200"/>
            <a:ext cx="3708920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Note Books distribution in Mahabubnagar Orphanage2012</a:t>
            </a: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S:\Anniversary\A Souvenir\9notes\m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86200" y="3714616"/>
            <a:ext cx="4800600" cy="2654647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S:\Anniversary\A Souvenir\7mahbu\t2.jpg"/>
          <p:cNvPicPr>
            <a:picLocks noChangeAspect="1" noChangeArrowheads="1"/>
          </p:cNvPicPr>
          <p:nvPr/>
        </p:nvPicPr>
        <p:blipFill>
          <a:blip r:embed="rId4" cstate="print"/>
          <a:srcRect t="11905"/>
          <a:stretch>
            <a:fillRect/>
          </a:stretch>
        </p:blipFill>
        <p:spPr bwMode="auto">
          <a:xfrm>
            <a:off x="304800" y="304800"/>
            <a:ext cx="4876800" cy="3029527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6019800" y="1600200"/>
            <a:ext cx="2743200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Team members Distributing  food to the children.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33400" y="4591288"/>
            <a:ext cx="2514600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Students prayer before having their meal.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S:\Anniversary\A Souvenir\7mahbu\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630783"/>
            <a:ext cx="4572000" cy="274316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5638800" y="4403169"/>
            <a:ext cx="3200400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Volunteers distributing the Text books to the children of orphanage - 2011</a:t>
            </a:r>
          </a:p>
        </p:txBody>
      </p:sp>
      <p:pic>
        <p:nvPicPr>
          <p:cNvPr id="19" name="Picture 2" descr="S:\Anniversary\A Souvenir\7mahbu\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52264"/>
            <a:ext cx="4724400" cy="3024336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Rounded Rectangle 19"/>
          <p:cNvSpPr/>
          <p:nvPr/>
        </p:nvSpPr>
        <p:spPr>
          <a:xfrm>
            <a:off x="533400" y="1600200"/>
            <a:ext cx="3200400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Volunteers distributing Text books to the children of orphanage - 2011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S:\Anniversary\A Souvenir\3Vidya\n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3400" y="381000"/>
            <a:ext cx="4419600" cy="28956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" descr="S:\Anniversary\A Souvenir\3Vidya\s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3400" y="3646025"/>
            <a:ext cx="4419600" cy="2736303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5364088" y="1532721"/>
            <a:ext cx="3384376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Scholarships worth         Rs 25000/- to the six meritorious students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410200" y="4343400"/>
            <a:ext cx="3352800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Scholarship of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Rs 5000/- cheque to                   Naga Satyasudha 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5486400" y="5257800"/>
            <a:ext cx="3124200" cy="78319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PROJECT SMILES FUND RISING BOX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85800" y="4572000"/>
            <a:ext cx="4038600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Revealing the PROJECT SMILES FUND RISING BOX by Sri.N.Satish Reddy</a:t>
            </a:r>
          </a:p>
        </p:txBody>
      </p:sp>
      <p:pic>
        <p:nvPicPr>
          <p:cNvPr id="20" name="Picture 2" descr="S:\Anniversary\A Souvenir\2Smiles\13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9160" y="990600"/>
            <a:ext cx="4570040" cy="28194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AGIREDDY\Desktop\jk\SCS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914400"/>
            <a:ext cx="3048000" cy="4010526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t="7018"/>
          <a:stretch>
            <a:fillRect/>
          </a:stretch>
        </p:blipFill>
        <p:spPr bwMode="auto">
          <a:xfrm>
            <a:off x="4724400" y="3505200"/>
            <a:ext cx="4096072" cy="281536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ounded Rectangle 15"/>
          <p:cNvSpPr/>
          <p:nvPr/>
        </p:nvSpPr>
        <p:spPr>
          <a:xfrm>
            <a:off x="4953000" y="1371600"/>
            <a:ext cx="3429000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Samikhya volunteers donating their first contribution towards PROJECT SMILES</a:t>
            </a:r>
          </a:p>
        </p:txBody>
      </p:sp>
      <p:pic>
        <p:nvPicPr>
          <p:cNvPr id="17" name="Picture 2" descr="S:\Anniversary\A Souvenir\2Smiles\13.jpg"/>
          <p:cNvPicPr>
            <a:picLocks noChangeAspect="1" noChangeArrowheads="1"/>
          </p:cNvPicPr>
          <p:nvPr/>
        </p:nvPicPr>
        <p:blipFill>
          <a:blip r:embed="rId4" cstate="print"/>
          <a:srcRect t="5442"/>
          <a:stretch>
            <a:fillRect/>
          </a:stretch>
        </p:blipFill>
        <p:spPr bwMode="auto">
          <a:xfrm>
            <a:off x="323529" y="336481"/>
            <a:ext cx="4019872" cy="3142417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ounded Rectangle 17"/>
          <p:cNvSpPr/>
          <p:nvPr/>
        </p:nvSpPr>
        <p:spPr>
          <a:xfrm>
            <a:off x="467544" y="4597831"/>
            <a:ext cx="3723456" cy="78319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FUND RISING BOX in              Super Bazaar,N.M Thota.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S:\Anniversary\A Souvenir\3Vidya\n1.jpg"/>
          <p:cNvPicPr>
            <a:picLocks noChangeAspect="1" noChangeArrowheads="1"/>
          </p:cNvPicPr>
          <p:nvPr/>
        </p:nvPicPr>
        <p:blipFill>
          <a:blip r:embed="rId3" cstate="print"/>
          <a:srcRect l="3993" t="7288"/>
          <a:stretch>
            <a:fillRect/>
          </a:stretch>
        </p:blipFill>
        <p:spPr bwMode="auto">
          <a:xfrm>
            <a:off x="4572000" y="278311"/>
            <a:ext cx="4267200" cy="292500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S:\Anniversary\A Souvenir\3Vidya\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429000"/>
            <a:ext cx="4114800" cy="293597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ounded Rectangle 18"/>
          <p:cNvSpPr/>
          <p:nvPr/>
        </p:nvSpPr>
        <p:spPr>
          <a:xfrm>
            <a:off x="838200" y="1295400"/>
            <a:ext cx="3132856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Issuing  Rs 3000/- cheque  towards the NB High School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Children fee.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876800" y="4026932"/>
            <a:ext cx="4038600" cy="214526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Samikhya family member           Sri Padmajavani (Rtd R&amp;B Engineer) issued a cheque as scholarship of Rs 2000/- for Soundarya 10th Passed Student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4648200" y="990600"/>
            <a:ext cx="3505200" cy="78319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FUND RISING BOX in                Super Bazaar,M.R 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648200" y="5105400"/>
            <a:ext cx="3581400" cy="78319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FUND RISING BOX in a 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A to Z Emporium </a:t>
            </a:r>
          </a:p>
        </p:txBody>
      </p:sp>
      <p:pic>
        <p:nvPicPr>
          <p:cNvPr id="19" name="Picture 3" descr="S:\Anniversary\A Souvenir\2Smiles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286000"/>
            <a:ext cx="3456384" cy="2341836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0" descr="S:\Anniversary\A Souvenir\2Smiles\1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1000" y="3962400"/>
            <a:ext cx="3657600" cy="252447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1" descr="S:\Anniversary\A Souvenir\2Smiles\14.JPG"/>
          <p:cNvPicPr>
            <a:picLocks noChangeAspect="1" noChangeArrowheads="1"/>
          </p:cNvPicPr>
          <p:nvPr/>
        </p:nvPicPr>
        <p:blipFill>
          <a:blip r:embed="rId4" cstate="print"/>
          <a:srcRect l="16553" r="4818"/>
          <a:stretch>
            <a:fillRect/>
          </a:stretch>
        </p:blipFill>
        <p:spPr bwMode="auto">
          <a:xfrm>
            <a:off x="381000" y="152400"/>
            <a:ext cx="3657600" cy="25908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ounded Rectangle 21"/>
          <p:cNvSpPr/>
          <p:nvPr/>
        </p:nvSpPr>
        <p:spPr>
          <a:xfrm>
            <a:off x="685800" y="2971800"/>
            <a:ext cx="3816424" cy="78319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FUND RISING BOX in 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Alpha Digital Color lab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13731"/>
            <a:ext cx="3836958" cy="5258469"/>
          </a:xfrm>
          <a:prstGeom prst="ellipse">
            <a:avLst/>
          </a:prstGeom>
          <a:ln w="57150" cap="rnd">
            <a:solidFill>
              <a:schemeClr val="bg1"/>
            </a:solidFill>
          </a:ln>
          <a:effectLst>
            <a:glow rad="228600">
              <a:srgbClr val="002060">
                <a:alpha val="40000"/>
              </a:srgb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09600" y="990600"/>
            <a:ext cx="3581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Century Schoolbook" pitchFamily="18" charset="0"/>
              </a:rPr>
              <a:t>“I alone cannot change the world, but I can cast a stone across the waters to create many ripples”</a:t>
            </a:r>
            <a:endParaRPr lang="en-US" sz="36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S:\Anniversary\A Souvenir\3Vidya\k1.jpg"/>
          <p:cNvPicPr>
            <a:picLocks noChangeAspect="1" noChangeArrowheads="1"/>
          </p:cNvPicPr>
          <p:nvPr/>
        </p:nvPicPr>
        <p:blipFill>
          <a:blip r:embed="rId2" cstate="print"/>
          <a:srcRect l="5656" t="13826" r="2995" b="-93"/>
          <a:stretch>
            <a:fillRect/>
          </a:stretch>
        </p:blipFill>
        <p:spPr bwMode="auto">
          <a:xfrm>
            <a:off x="304800" y="3352800"/>
            <a:ext cx="4011930" cy="29718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ounded Rectangle 23"/>
          <p:cNvSpPr/>
          <p:nvPr/>
        </p:nvSpPr>
        <p:spPr>
          <a:xfrm>
            <a:off x="914400" y="1143000"/>
            <a:ext cx="3200400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Asha Rani being supported with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Rs 8000/- towards her B.Tech 1st year fee.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pic>
        <p:nvPicPr>
          <p:cNvPr id="25" name="Picture 2" descr="S:\Anniversary\A Souvenir\3Vidya\p1.jpg"/>
          <p:cNvPicPr>
            <a:picLocks noChangeAspect="1" noChangeArrowheads="1"/>
          </p:cNvPicPr>
          <p:nvPr/>
        </p:nvPicPr>
        <p:blipFill>
          <a:blip r:embed="rId3" cstate="print"/>
          <a:srcRect l="1917" t="9302" r="4166"/>
          <a:stretch>
            <a:fillRect/>
          </a:stretch>
        </p:blipFill>
        <p:spPr bwMode="auto">
          <a:xfrm>
            <a:off x="4661090" y="240175"/>
            <a:ext cx="4090335" cy="29718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Rounded Rectangle 25"/>
          <p:cNvSpPr/>
          <p:nvPr/>
        </p:nvSpPr>
        <p:spPr>
          <a:xfrm>
            <a:off x="4876800" y="4267200"/>
            <a:ext cx="3810000" cy="180474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Samikhya members contributing the cheque of Rs12000/- to Padmalaya Talent School towards text books.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4"/>
          <p:cNvSpPr txBox="1">
            <a:spLocks/>
          </p:cNvSpPr>
          <p:nvPr/>
        </p:nvSpPr>
        <p:spPr>
          <a:xfrm>
            <a:off x="4112875" y="6500150"/>
            <a:ext cx="10504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2304E5-E9D9-4252-8FA2-4242220CD914}" type="datetime1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12/31/2013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S:\Anniversary\A Souvenir\3Vidya\n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4800" y="304800"/>
            <a:ext cx="4267200" cy="31242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 descr="S:\Anniversary\A Souvenir\3Vidya\s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105400" y="2743200"/>
            <a:ext cx="3505200" cy="36576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ounded Rectangle 17"/>
          <p:cNvSpPr/>
          <p:nvPr/>
        </p:nvSpPr>
        <p:spPr>
          <a:xfrm>
            <a:off x="4800600" y="990600"/>
            <a:ext cx="3429000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 Scholarship of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Rs8000/- for Aucet ranker Srilakshmi towards her college fee</a:t>
            </a:r>
            <a:endParaRPr lang="en-US" sz="2000" b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15752" y="4419600"/>
            <a:ext cx="4032448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Scholarship of Rs 6000/-  for Murali krishna towards his  college fee.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S:\Anniversary\A Souvenir\3Vidya\n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48200" y="381000"/>
            <a:ext cx="3910005" cy="288032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S:\Anniversary\A Souvenir\3Vidya\s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90600" y="2514600"/>
            <a:ext cx="2895600" cy="3744416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1143000" y="381000"/>
            <a:ext cx="3124200" cy="14642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Supporting Divine School with Rs 4000/- for improving Infrastructure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419600" y="4743688"/>
            <a:ext cx="3886200" cy="1123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Supporting kid Fatima Begum a 3rd class student for his school fee.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581400" y="152400"/>
            <a:ext cx="16561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e-IN" sz="6000" i="0" u="none" strike="noStrike" normalizeH="0" baseline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utami" pitchFamily="34" charset="0"/>
                <a:ea typeface="Times New Roman" pitchFamily="18" charset="0"/>
                <a:cs typeface="Gautami" pitchFamily="34" charset="0"/>
              </a:rPr>
              <a:t>వైద్య</a:t>
            </a:r>
            <a:endParaRPr kumimoji="0" lang="te-IN" sz="6000" i="0" u="none" strike="noStrike" normalizeH="0" baseline="0" dirty="0" smtClean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5" descr="S:\Anniversary\A Souvenir\4Vydya\bala ganesh mi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95400"/>
            <a:ext cx="6757610" cy="32301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01600">
              <a:schemeClr val="accent6">
                <a:lumMod val="75000"/>
                <a:alpha val="6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ounded Rectangle 18"/>
          <p:cNvSpPr/>
          <p:nvPr/>
        </p:nvSpPr>
        <p:spPr>
          <a:xfrm>
            <a:off x="1223864" y="4972288"/>
            <a:ext cx="6624736" cy="11237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Samikhya member donating Rs 10,000/- to the friend of BalaGanesh Regarding his treatment on 24th April 2011.</a:t>
            </a: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S:\Anniversary\A Souvenir\4Vydya\Dav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0160" y="3352800"/>
            <a:ext cx="3960440" cy="297033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6">
                <a:lumMod val="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4480992" y="1238488"/>
            <a:ext cx="3672408" cy="11237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Supporting  Adilaxmi with Rs 3000/- to undergo cardiac treatment.</a:t>
            </a:r>
          </a:p>
        </p:txBody>
      </p:sp>
      <p:pic>
        <p:nvPicPr>
          <p:cNvPr id="14" name="Picture 2" descr="S:\Anniversary\A Souvenir\4Vydya\Adilaksh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40296"/>
            <a:ext cx="3648405" cy="273630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glow rad="139700">
              <a:schemeClr val="accent6">
                <a:lumMod val="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381000" y="4405233"/>
            <a:ext cx="3816424" cy="146423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entury Schoolbook" pitchFamily="18" charset="0"/>
              </a:rPr>
              <a:t>Supporting David with Rs1500/- for medication who met with an Accident . </a:t>
            </a: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3276600" y="203537"/>
            <a:ext cx="2514600" cy="101566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e-IN" sz="600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utami" pitchFamily="34" charset="0"/>
                <a:ea typeface="Times New Roman" pitchFamily="18" charset="0"/>
                <a:cs typeface="Gautami" pitchFamily="34" charset="0"/>
              </a:rPr>
              <a:t>ఆరోగ్య</a:t>
            </a:r>
            <a:r>
              <a:rPr lang="en-US" sz="600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utami" pitchFamily="34" charset="0"/>
                <a:ea typeface="Times New Roman" pitchFamily="18" charset="0"/>
                <a:cs typeface="Gautami" pitchFamily="34" charset="0"/>
              </a:rPr>
              <a:t> </a:t>
            </a:r>
            <a:endParaRPr lang="te-IN" sz="6000" dirty="0" smtClean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autami" pitchFamily="34" charset="0"/>
              <a:ea typeface="Times New Roman" pitchFamily="18" charset="0"/>
              <a:cs typeface="Gautami" pitchFamily="34" charset="0"/>
            </a:endParaRPr>
          </a:p>
        </p:txBody>
      </p:sp>
      <p:pic>
        <p:nvPicPr>
          <p:cNvPr id="18" name="Picture 6" descr="S:\Anniversary\A Souvenir\5Arogya\d1 with news 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38994"/>
            <a:ext cx="7135759" cy="3558158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ounded Rectangle 18"/>
          <p:cNvSpPr/>
          <p:nvPr/>
        </p:nvSpPr>
        <p:spPr>
          <a:xfrm>
            <a:off x="762000" y="5105400"/>
            <a:ext cx="7391400" cy="112371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Team members donating a  Cheque of Rs 10,000/- to Kakinada Sakshi bureau on 31st October 2009 towards Mahabubnagar Flood Relief .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S:\Anniversary\A Souvenir\5Arogya\T1.jpg"/>
          <p:cNvPicPr>
            <a:picLocks noChangeAspect="1" noChangeArrowheads="1"/>
          </p:cNvPicPr>
          <p:nvPr/>
        </p:nvPicPr>
        <p:blipFill>
          <a:blip r:embed="rId2" cstate="print"/>
          <a:srcRect r="17647" b="5147"/>
          <a:stretch>
            <a:fillRect/>
          </a:stretch>
        </p:blipFill>
        <p:spPr bwMode="auto">
          <a:xfrm>
            <a:off x="838200" y="423721"/>
            <a:ext cx="2514600" cy="3691079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5" descr="S:\Anniversary\A Souvenir\5Arogya\T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124200"/>
            <a:ext cx="4841371" cy="3176736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3962400" y="1143000"/>
            <a:ext cx="3505200" cy="7831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Blood Transfusion process in blood bank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14400" y="5236607"/>
            <a:ext cx="2590800" cy="7831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Camps carried in Thalsemia society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S:\Anniversary\A Souvenir\5Arogya\T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048000"/>
            <a:ext cx="4337248" cy="3252936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blood do"/>
          <p:cNvPicPr>
            <a:picLocks noChangeAspect="1" noChangeArrowheads="1"/>
          </p:cNvPicPr>
          <p:nvPr/>
        </p:nvPicPr>
        <p:blipFill>
          <a:blip r:embed="rId3" cstate="print"/>
          <a:srcRect t="13043"/>
          <a:stretch>
            <a:fillRect/>
          </a:stretch>
        </p:blipFill>
        <p:spPr bwMode="auto">
          <a:xfrm>
            <a:off x="457200" y="428451"/>
            <a:ext cx="3276600" cy="3762549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650032" y="4896088"/>
            <a:ext cx="3312368" cy="112371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Volunteer receiving the broucher aquainting with effects of  Thalsemia.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343400" y="1121807"/>
            <a:ext cx="3240360" cy="7831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Place where processing of blood is carried out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S:\Anniversary\A Souvenir\5Arogya\W2.jpg"/>
          <p:cNvPicPr>
            <a:picLocks noChangeAspect="1" noChangeArrowheads="1"/>
          </p:cNvPicPr>
          <p:nvPr/>
        </p:nvPicPr>
        <p:blipFill>
          <a:blip r:embed="rId2" cstate="print"/>
          <a:srcRect t="3256" r="2333" b="15355"/>
          <a:stretch>
            <a:fillRect/>
          </a:stretch>
        </p:blipFill>
        <p:spPr bwMode="auto">
          <a:xfrm>
            <a:off x="381001" y="381000"/>
            <a:ext cx="3904898" cy="289560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S:\Anniversary\A Souvenir\5Arogya\W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505200"/>
            <a:ext cx="3962400" cy="2829384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4650432" y="1295400"/>
            <a:ext cx="3816424" cy="112371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Campaigning against plastic carry bags and initiating the use of Jute bags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66800" y="4403169"/>
            <a:ext cx="3600400" cy="1464231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Go Green campaign to  initiate  people to use Clay Vinayaka idols for Vinayaka Chaturdi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S:\Anniversary\A Souvenir\5Arogya\W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81000" y="895350"/>
            <a:ext cx="3810000" cy="285750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S:\Anniversary\A Souvenir\5Arogya\W1.jpg"/>
          <p:cNvPicPr>
            <a:picLocks noChangeAspect="1" noChangeArrowheads="1"/>
          </p:cNvPicPr>
          <p:nvPr/>
        </p:nvPicPr>
        <p:blipFill>
          <a:blip r:embed="rId3" cstate="print"/>
          <a:srcRect r="22068"/>
          <a:stretch>
            <a:fillRect/>
          </a:stretch>
        </p:blipFill>
        <p:spPr bwMode="auto">
          <a:xfrm>
            <a:off x="4724400" y="3733800"/>
            <a:ext cx="3886200" cy="2544845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4800" b="1" spc="-150" dirty="0" smtClean="0">
                <a:ln w="1905"/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Other activities</a:t>
            </a:r>
            <a:endParaRPr lang="te-IN" sz="4800" b="1" spc="-150" dirty="0" smtClean="0">
              <a:ln w="1905"/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90600" y="4667488"/>
            <a:ext cx="3600400" cy="112371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Team members organizing indoor games for M.S School  girls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785792" y="1524000"/>
            <a:ext cx="3672408" cy="1464231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spc="-150" dirty="0" smtClean="0">
                <a:solidFill>
                  <a:schemeClr val="bg1"/>
                </a:solidFill>
                <a:latin typeface="Century Schoolbook" pitchFamily="18" charset="0"/>
              </a:rPr>
              <a:t>Advocate Sri.Jawhar Ali garlanding Nehru’s Photo on the Eve of Children's day celebration.</a:t>
            </a:r>
            <a:endParaRPr lang="en-US" sz="2000" b="1" spc="-15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en-US" sz="5400" b="1" spc="-150" dirty="0" smtClean="0">
                <a:ln w="1905"/>
                <a:solidFill>
                  <a:schemeClr val="bg1"/>
                </a:solidFill>
                <a:cs typeface="Calibri" pitchFamily="34" charset="0"/>
              </a:rPr>
              <a:t>   </a:t>
            </a:r>
            <a:r>
              <a:rPr lang="en-US" sz="4400" b="1" spc="-150" dirty="0" smtClean="0">
                <a:ln w="1905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About</a:t>
            </a:r>
            <a:r>
              <a:rPr lang="en-US" sz="4400" b="1" spc="-150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spc="-150" dirty="0" smtClean="0">
                <a:ln w="1905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Samikhya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914400"/>
            <a:ext cx="8153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002060"/>
                </a:solidFill>
                <a:latin typeface="Constantia (Body)"/>
              </a:rPr>
              <a:t>Samikhya</a:t>
            </a:r>
            <a:r>
              <a:rPr lang="en-US" sz="2400" dirty="0" smtClean="0">
                <a:solidFill>
                  <a:srgbClr val="002060"/>
                </a:solidFill>
                <a:latin typeface="Constantia (Body)"/>
              </a:rPr>
              <a:t>, is an charitable society with majority of the members being </a:t>
            </a:r>
            <a:r>
              <a:rPr lang="en-US" sz="2400" b="1" dirty="0" smtClean="0">
                <a:solidFill>
                  <a:srgbClr val="002060"/>
                </a:solidFill>
                <a:latin typeface="Constantia (Body)"/>
              </a:rPr>
              <a:t>graduates and students, </a:t>
            </a:r>
            <a:r>
              <a:rPr lang="en-US" sz="2400" dirty="0" smtClean="0">
                <a:solidFill>
                  <a:srgbClr val="002060"/>
                </a:solidFill>
                <a:latin typeface="Constantia (Body)"/>
              </a:rPr>
              <a:t>well inspired by noble thoughts of great personalities in the field of Social service.</a:t>
            </a:r>
          </a:p>
          <a:p>
            <a:pPr algn="just">
              <a:buFont typeface="Wingdings" pitchFamily="2" charset="2"/>
              <a:buChar char="Ø"/>
            </a:pPr>
            <a:endParaRPr lang="en-US" sz="2400" dirty="0" smtClean="0">
              <a:solidFill>
                <a:srgbClr val="002060"/>
              </a:solidFill>
              <a:latin typeface="Constantia (Body)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Constantia (Body)"/>
              </a:rPr>
              <a:t>Samikhya has made an impact of its own in its short journey till date. Samikhya mainly focuses towards providing </a:t>
            </a:r>
            <a:r>
              <a:rPr lang="en-US" sz="2400" b="1" dirty="0" smtClean="0">
                <a:solidFill>
                  <a:srgbClr val="002060"/>
                </a:solidFill>
                <a:latin typeface="Constantia (Body)"/>
              </a:rPr>
              <a:t>Educational help</a:t>
            </a:r>
            <a:r>
              <a:rPr lang="en-US" sz="2400" dirty="0" smtClean="0">
                <a:solidFill>
                  <a:srgbClr val="002060"/>
                </a:solidFill>
                <a:latin typeface="Constantia (Body)"/>
              </a:rPr>
              <a:t> to the financially backward children irrespective of caste, creed and culture.</a:t>
            </a:r>
          </a:p>
          <a:p>
            <a:pPr algn="just">
              <a:buFont typeface="Wingdings" pitchFamily="2" charset="2"/>
              <a:buChar char="Ø"/>
            </a:pPr>
            <a:endParaRPr lang="en-US" sz="2400" dirty="0" smtClean="0">
              <a:solidFill>
                <a:srgbClr val="002060"/>
              </a:solidFill>
              <a:latin typeface="Constantia (Body)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Constantia (Body)"/>
              </a:rPr>
              <a:t>Samikhya is a </a:t>
            </a:r>
            <a:r>
              <a:rPr lang="en-US" sz="2400" b="1" dirty="0" smtClean="0">
                <a:solidFill>
                  <a:srgbClr val="002060"/>
                </a:solidFill>
                <a:latin typeface="Constantia (Body)"/>
              </a:rPr>
              <a:t>Non-Government and Non-Religious Organization</a:t>
            </a:r>
            <a:r>
              <a:rPr lang="en-US" sz="2400" dirty="0" smtClean="0">
                <a:solidFill>
                  <a:srgbClr val="002060"/>
                </a:solidFill>
                <a:latin typeface="Constantia (Body)"/>
              </a:rPr>
              <a:t> and will definitely become a platform for thousands of people who have the vision of helping the poor and needy.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S:\Anniversary\A Souvenir\5Arogya\W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953000" y="3581400"/>
            <a:ext cx="3860800" cy="281940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 descr="S:\Anniversary\A Souvenir\5Arogya\W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23528" y="228600"/>
            <a:ext cx="3562672" cy="2376264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3" descr="S:\Anniversary\A Souvenir\5Arogya\W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81000" y="3581400"/>
            <a:ext cx="3759200" cy="281940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4572000" y="838200"/>
            <a:ext cx="3082280" cy="112371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A student giving her best in the drawing competition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209800" y="2833926"/>
            <a:ext cx="4835624" cy="442674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Prize distribution to  the winners 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6" name="Left-Right Arrow 15"/>
          <p:cNvSpPr/>
          <p:nvPr/>
        </p:nvSpPr>
        <p:spPr>
          <a:xfrm>
            <a:off x="4285525" y="4724400"/>
            <a:ext cx="533400" cy="332232"/>
          </a:xfrm>
          <a:prstGeom prst="leftRightArrow">
            <a:avLst/>
          </a:prstGeom>
          <a:solidFill>
            <a:srgbClr val="00B0F0"/>
          </a:solidFill>
          <a:ln w="5715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86000"/>
            <a:ext cx="9144000" cy="2308324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7200" b="1" spc="600" dirty="0" smtClean="0">
                <a:ln w="1270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glow rad="101600">
                    <a:schemeClr val="bg1">
                      <a:lumMod val="50000"/>
                      <a:alpha val="60000"/>
                    </a:schemeClr>
                  </a:glow>
                </a:effectLst>
                <a:latin typeface="Vivaldi" pitchFamily="66" charset="0"/>
              </a:rPr>
              <a:t>4 </a:t>
            </a:r>
            <a:r>
              <a:rPr lang="en-US" sz="7200" b="1" spc="600" baseline="30000" dirty="0" smtClean="0">
                <a:ln w="1270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glow rad="101600">
                    <a:schemeClr val="bg1">
                      <a:lumMod val="50000"/>
                      <a:alpha val="60000"/>
                    </a:schemeClr>
                  </a:glow>
                </a:effectLst>
                <a:latin typeface="Vivaldi" pitchFamily="66" charset="0"/>
              </a:rPr>
              <a:t>th</a:t>
            </a:r>
            <a:r>
              <a:rPr lang="en-US" sz="7200" b="1" spc="600" dirty="0" smtClean="0">
                <a:ln w="1270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glow rad="101600">
                    <a:schemeClr val="bg1">
                      <a:lumMod val="50000"/>
                      <a:alpha val="60000"/>
                    </a:schemeClr>
                  </a:glow>
                </a:effectLst>
                <a:latin typeface="Vivaldi" pitchFamily="66" charset="0"/>
              </a:rPr>
              <a:t>Anniversary </a:t>
            </a:r>
          </a:p>
          <a:p>
            <a:pPr algn="ctr"/>
            <a:r>
              <a:rPr lang="en-US" sz="7200" b="1" spc="600" dirty="0" smtClean="0">
                <a:ln w="1270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glow rad="101600">
                    <a:schemeClr val="bg1">
                      <a:lumMod val="50000"/>
                      <a:alpha val="60000"/>
                    </a:schemeClr>
                  </a:glow>
                </a:effectLst>
                <a:latin typeface="Vivaldi" pitchFamily="66" charset="0"/>
              </a:rPr>
              <a:t>Celebrations</a:t>
            </a:r>
            <a:endParaRPr lang="en-US" sz="7200" b="1" spc="600" dirty="0">
              <a:ln w="12700">
                <a:solidFill>
                  <a:srgbClr val="002060"/>
                </a:solidFill>
              </a:ln>
              <a:solidFill>
                <a:srgbClr val="0070C0"/>
              </a:solidFill>
              <a:effectLst>
                <a:glow rad="101600">
                  <a:schemeClr val="bg1">
                    <a:lumMod val="50000"/>
                    <a:alpha val="60000"/>
                  </a:schemeClr>
                </a:glow>
              </a:effectLst>
              <a:latin typeface="Vivaldi" pitchFamily="66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18312" y="3962400"/>
            <a:ext cx="259228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atin typeface="Century Schoolbook" pitchFamily="18" charset="0"/>
              </a:rPr>
              <a:t>ASSET</a:t>
            </a:r>
            <a:endParaRPr lang="en-US" sz="2000" b="1" dirty="0">
              <a:latin typeface="Century Schoolbook" pitchFamily="18" charset="0"/>
            </a:endParaRPr>
          </a:p>
        </p:txBody>
      </p:sp>
      <p:pic>
        <p:nvPicPr>
          <p:cNvPr id="13" name="Picture 2" descr="H:\Anniversary\invitations\asset-copy.jpg"/>
          <p:cNvPicPr>
            <a:picLocks noChangeAspect="1" noChangeArrowheads="1"/>
          </p:cNvPicPr>
          <p:nvPr/>
        </p:nvPicPr>
        <p:blipFill>
          <a:blip r:embed="rId2" cstate="print"/>
          <a:srcRect l="12570" t="13453" r="12011" b="26008"/>
          <a:stretch>
            <a:fillRect/>
          </a:stretch>
        </p:blipFill>
        <p:spPr bwMode="auto">
          <a:xfrm>
            <a:off x="6023240" y="1375040"/>
            <a:ext cx="2511160" cy="2511160"/>
          </a:xfrm>
          <a:prstGeom prst="ellipse">
            <a:avLst/>
          </a:prstGeom>
          <a:noFill/>
          <a:ln w="3175">
            <a:solidFill>
              <a:srgbClr val="C00000"/>
            </a:solidFill>
          </a:ln>
          <a:effectLst>
            <a:glow rad="101600">
              <a:srgbClr val="C00000">
                <a:alpha val="60000"/>
              </a:srgbClr>
            </a:glow>
          </a:effectLst>
        </p:spPr>
      </p:pic>
      <p:sp>
        <p:nvSpPr>
          <p:cNvPr id="14" name="Rectangle 13"/>
          <p:cNvSpPr/>
          <p:nvPr/>
        </p:nvSpPr>
        <p:spPr>
          <a:xfrm>
            <a:off x="533400" y="4019490"/>
            <a:ext cx="259228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atin typeface="Century Schoolbook" pitchFamily="18" charset="0"/>
              </a:rPr>
              <a:t>SAMIKHYA</a:t>
            </a:r>
            <a:endParaRPr lang="en-US" sz="2000" b="1" dirty="0">
              <a:latin typeface="Century Schoolbook" pitchFamily="18" charset="0"/>
            </a:endParaRPr>
          </a:p>
        </p:txBody>
      </p:sp>
      <p:pic>
        <p:nvPicPr>
          <p:cNvPr id="15" name="Picture 14" descr="hand-shake2.jpg"/>
          <p:cNvPicPr>
            <a:picLocks noChangeAspect="1"/>
          </p:cNvPicPr>
          <p:nvPr/>
        </p:nvPicPr>
        <p:blipFill>
          <a:blip r:embed="rId3" cstate="print"/>
          <a:srcRect l="4110" t="5263"/>
          <a:stretch>
            <a:fillRect/>
          </a:stretch>
        </p:blipFill>
        <p:spPr>
          <a:xfrm>
            <a:off x="3429000" y="1981200"/>
            <a:ext cx="2209800" cy="1440160"/>
          </a:xfrm>
          <a:prstGeom prst="roundRect">
            <a:avLst/>
          </a:prstGeom>
          <a:ln w="9525" cap="sq">
            <a:solidFill>
              <a:schemeClr val="bg1"/>
            </a:solidFill>
            <a:miter lim="800000"/>
          </a:ln>
          <a:effectLst>
            <a:glow rad="101600">
              <a:srgbClr val="C00000">
                <a:alpha val="6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306890"/>
            <a:ext cx="2590800" cy="2579310"/>
          </a:xfrm>
          <a:prstGeom prst="ellipse">
            <a:avLst/>
          </a:prstGeom>
          <a:noFill/>
          <a:ln w="3175">
            <a:solidFill>
              <a:srgbClr val="C00000"/>
            </a:solidFill>
          </a:ln>
          <a:effectLst>
            <a:glow rad="101600">
              <a:srgbClr val="C00000">
                <a:alpha val="60000"/>
              </a:srgbClr>
            </a:glow>
          </a:effectLst>
        </p:spPr>
      </p:pic>
      <p:sp>
        <p:nvSpPr>
          <p:cNvPr id="29" name="Rounded Rectangle 28"/>
          <p:cNvSpPr/>
          <p:nvPr/>
        </p:nvSpPr>
        <p:spPr>
          <a:xfrm>
            <a:off x="2971800" y="4591288"/>
            <a:ext cx="3048000" cy="1123712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Venue: JNTUK, Alumni Auditorium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Kakinada. 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joushmi\Desktop\latest\DSC_0239.jpg"/>
          <p:cNvPicPr>
            <a:picLocks noChangeAspect="1" noChangeArrowheads="1"/>
          </p:cNvPicPr>
          <p:nvPr/>
        </p:nvPicPr>
        <p:blipFill>
          <a:blip r:embed="rId2" cstate="print"/>
          <a:srcRect l="3790" t="7581" r="16613" b="10322"/>
          <a:stretch>
            <a:fillRect/>
          </a:stretch>
        </p:blipFill>
        <p:spPr bwMode="auto">
          <a:xfrm>
            <a:off x="381000" y="533400"/>
            <a:ext cx="4164401" cy="2863478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3" descr="C:\Users\joushmi\Desktop\latest\DSC_0252.jpg"/>
          <p:cNvPicPr>
            <a:picLocks noChangeAspect="1" noChangeArrowheads="1"/>
          </p:cNvPicPr>
          <p:nvPr/>
        </p:nvPicPr>
        <p:blipFill>
          <a:blip r:embed="rId3" cstate="print"/>
          <a:srcRect l="2824" r="1705" b="7074"/>
          <a:stretch>
            <a:fillRect/>
          </a:stretch>
        </p:blipFill>
        <p:spPr bwMode="auto">
          <a:xfrm>
            <a:off x="4267200" y="3733800"/>
            <a:ext cx="4495800" cy="261663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Rounded Rectangle 15"/>
          <p:cNvSpPr/>
          <p:nvPr/>
        </p:nvSpPr>
        <p:spPr>
          <a:xfrm>
            <a:off x="4953000" y="1066800"/>
            <a:ext cx="3276600" cy="1804749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Jyothi Prajwalana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By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 Dr.K.Padma Raju, Principal, UCEK and Guests of the day.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85800" y="4267200"/>
            <a:ext cx="3124200" cy="1464231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Souvenir-12 Launch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By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Dr.K.Padma Raju Principal, UCEK 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joushmi\Desktop\latest\DSC_0256.jpg"/>
          <p:cNvPicPr>
            <a:picLocks noChangeAspect="1" noChangeArrowheads="1"/>
          </p:cNvPicPr>
          <p:nvPr/>
        </p:nvPicPr>
        <p:blipFill>
          <a:blip r:embed="rId2" cstate="print"/>
          <a:srcRect l="4101" t="2051" r="4305" b="9311"/>
          <a:stretch>
            <a:fillRect/>
          </a:stretch>
        </p:blipFill>
        <p:spPr bwMode="auto">
          <a:xfrm>
            <a:off x="344638" y="457200"/>
            <a:ext cx="4151162" cy="2725994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3" descr="C:\Users\joushmi\Desktop\latest\DSC_0261.jpg"/>
          <p:cNvPicPr>
            <a:picLocks noChangeAspect="1" noChangeArrowheads="1"/>
          </p:cNvPicPr>
          <p:nvPr/>
        </p:nvPicPr>
        <p:blipFill>
          <a:blip r:embed="rId3" cstate="print"/>
          <a:srcRect l="7879" r="8075" b="11359"/>
          <a:stretch>
            <a:fillRect/>
          </a:stretch>
        </p:blipFill>
        <p:spPr bwMode="auto">
          <a:xfrm>
            <a:off x="4724400" y="3482578"/>
            <a:ext cx="4122667" cy="289875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228600" y="4191000"/>
            <a:ext cx="4267200" cy="2145268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Suresh Vice-President of Samikhya, Giving a Cheque of Rs 10,000/- to K.V.Rao founder of Green Field Residential School for Visually blind children. 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105400" y="1066800"/>
            <a:ext cx="3096344" cy="1804749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Reveling of Project Smiles Drop Box by Dr.K.Babulu HOD of ECE and Chairman of ASSET.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joushmi\Desktop\latest\DSC_0262.jpg"/>
          <p:cNvPicPr>
            <a:picLocks noChangeAspect="1" noChangeArrowheads="1"/>
          </p:cNvPicPr>
          <p:nvPr/>
        </p:nvPicPr>
        <p:blipFill>
          <a:blip r:embed="rId2" cstate="print"/>
          <a:srcRect l="5546" t="11647" r="5712" b="6821"/>
          <a:stretch>
            <a:fillRect/>
          </a:stretch>
        </p:blipFill>
        <p:spPr bwMode="auto">
          <a:xfrm>
            <a:off x="304800" y="381000"/>
            <a:ext cx="4267200" cy="266700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3" descr="C:\Users\joushmi\Desktop\latest\DSC_0263.jpg"/>
          <p:cNvPicPr>
            <a:picLocks noChangeAspect="1" noChangeArrowheads="1"/>
          </p:cNvPicPr>
          <p:nvPr/>
        </p:nvPicPr>
        <p:blipFill>
          <a:blip r:embed="rId3" cstate="print"/>
          <a:srcRect l="29575" t="11091" b="9426"/>
          <a:stretch>
            <a:fillRect/>
          </a:stretch>
        </p:blipFill>
        <p:spPr bwMode="auto">
          <a:xfrm>
            <a:off x="4724400" y="3352800"/>
            <a:ext cx="4115197" cy="3020144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304800" y="3733800"/>
            <a:ext cx="3962400" cy="2145268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Ch.Suryaya rao,  from Badam Balakrishna Eye Bank.  issuing scholorship of  Rs 5000/- to KITE Pharmacy College Student Mr.Prakash.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6800" y="990600"/>
            <a:ext cx="3276600" cy="1804749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P.Apparao AE,Mech, issuing scholorship of     Rs 5000/- to Aditya Engg College Mr.Sudheer. Student 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joushmi\Desktop\latest\DSC_0264.jpg"/>
          <p:cNvPicPr>
            <a:picLocks noChangeAspect="1" noChangeArrowheads="1"/>
          </p:cNvPicPr>
          <p:nvPr/>
        </p:nvPicPr>
        <p:blipFill>
          <a:blip r:embed="rId2" cstate="print"/>
          <a:srcRect l="7897" r="5230"/>
          <a:stretch>
            <a:fillRect/>
          </a:stretch>
        </p:blipFill>
        <p:spPr bwMode="auto">
          <a:xfrm>
            <a:off x="381000" y="457200"/>
            <a:ext cx="3888432" cy="2984028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3" descr="C:\Users\joushmi\Desktop\latest\DSC_0292.jpg"/>
          <p:cNvPicPr>
            <a:picLocks noChangeAspect="1" noChangeArrowheads="1"/>
          </p:cNvPicPr>
          <p:nvPr/>
        </p:nvPicPr>
        <p:blipFill>
          <a:blip r:embed="rId3" cstate="print"/>
          <a:srcRect r="4034" b="20826"/>
          <a:stretch>
            <a:fillRect/>
          </a:stretch>
        </p:blipFill>
        <p:spPr bwMode="auto">
          <a:xfrm>
            <a:off x="4648200" y="3604559"/>
            <a:ext cx="3886200" cy="2720041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457200" y="4267200"/>
            <a:ext cx="3733800" cy="1464231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JNTUK ECE Dept students supporting GREEN FIELD RESIDENTIAL SCHOOL.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800600" y="762000"/>
            <a:ext cx="3581400" cy="2145268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Samikhya Team members issuing a cheque of Rs 10,000/- to Antha laxmi family member, who met with an accident.  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joushmi\Desktop\latest\DSC_0310.jpg"/>
          <p:cNvPicPr>
            <a:picLocks noChangeAspect="1" noChangeArrowheads="1"/>
          </p:cNvPicPr>
          <p:nvPr/>
        </p:nvPicPr>
        <p:blipFill>
          <a:blip r:embed="rId2" cstate="print"/>
          <a:srcRect l="30353" b="18746"/>
          <a:stretch>
            <a:fillRect/>
          </a:stretch>
        </p:blipFill>
        <p:spPr bwMode="auto">
          <a:xfrm>
            <a:off x="4876800" y="251460"/>
            <a:ext cx="3886200" cy="3022601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3" descr="C:\Users\joushmi\Desktop\latest\DSC_0329.jpg"/>
          <p:cNvPicPr>
            <a:picLocks noChangeAspect="1" noChangeArrowheads="1"/>
          </p:cNvPicPr>
          <p:nvPr/>
        </p:nvPicPr>
        <p:blipFill>
          <a:blip r:embed="rId3" cstate="print"/>
          <a:srcRect l="10256" r="8497" b="31492"/>
          <a:stretch>
            <a:fillRect/>
          </a:stretch>
        </p:blipFill>
        <p:spPr bwMode="auto">
          <a:xfrm>
            <a:off x="381000" y="3330245"/>
            <a:ext cx="4145180" cy="2918155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tx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5029200" y="4343400"/>
            <a:ext cx="3200400" cy="1804749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JNTUK, Pharmacy Students Supporting GREEN FIELD RESIDENTIAL SCHOOL.  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066800" y="533400"/>
            <a:ext cx="3429000" cy="1804749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JNTUK, M.Tech (I&amp;C) ECE Dept Students Supporting  GREEN FIELD RESIDENTIAL SCHOOL.  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091650" y="251750"/>
            <a:ext cx="4824536" cy="6149050"/>
            <a:chOff x="4091650" y="251750"/>
            <a:chExt cx="4824536" cy="6149050"/>
          </a:xfrm>
        </p:grpSpPr>
        <p:pic>
          <p:nvPicPr>
            <p:cNvPr id="9" name="Picture 2" descr="C:\Users\joushmi\Desktop\latest\DSC_0273.jpg"/>
            <p:cNvPicPr>
              <a:picLocks noChangeAspect="1" noChangeArrowheads="1"/>
            </p:cNvPicPr>
            <p:nvPr/>
          </p:nvPicPr>
          <p:blipFill>
            <a:blip r:embed="rId2" cstate="print"/>
            <a:srcRect l="5296" b="15268"/>
            <a:stretch>
              <a:fillRect/>
            </a:stretch>
          </p:blipFill>
          <p:spPr bwMode="auto">
            <a:xfrm>
              <a:off x="4103225" y="3384645"/>
              <a:ext cx="4800600" cy="3016155"/>
            </a:xfrm>
            <a:prstGeom prst="rect">
              <a:avLst/>
            </a:prstGeom>
            <a:solidFill>
              <a:srgbClr val="00B0F0"/>
            </a:solidFill>
            <a:ln w="57150" cap="sq">
              <a:solidFill>
                <a:schemeClr val="bg1"/>
              </a:solidFill>
              <a:miter lim="800000"/>
            </a:ln>
            <a:effectLst>
              <a:glow rad="139700">
                <a:schemeClr val="tx2">
                  <a:lumMod val="50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0" name="Picture 3" descr="C:\Users\joushmi\Desktop\latest\DSC_0282.jpg"/>
            <p:cNvPicPr>
              <a:picLocks noChangeAspect="1" noChangeArrowheads="1"/>
            </p:cNvPicPr>
            <p:nvPr/>
          </p:nvPicPr>
          <p:blipFill>
            <a:blip r:embed="rId3" cstate="print"/>
            <a:srcRect l="3365" t="5048" r="11384" b="14189"/>
            <a:stretch>
              <a:fillRect/>
            </a:stretch>
          </p:blipFill>
          <p:spPr bwMode="auto">
            <a:xfrm>
              <a:off x="4091650" y="251750"/>
              <a:ext cx="4824536" cy="2894675"/>
            </a:xfrm>
            <a:prstGeom prst="rect">
              <a:avLst/>
            </a:prstGeom>
            <a:solidFill>
              <a:srgbClr val="00B0F0"/>
            </a:solidFill>
            <a:ln w="57150" cap="sq">
              <a:solidFill>
                <a:schemeClr val="bg1"/>
              </a:solidFill>
              <a:miter lim="800000"/>
            </a:ln>
            <a:effectLst>
              <a:glow rad="139700">
                <a:schemeClr val="tx2">
                  <a:lumMod val="50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3" name="Rounded Rectangle 12"/>
          <p:cNvSpPr/>
          <p:nvPr/>
        </p:nvSpPr>
        <p:spPr>
          <a:xfrm>
            <a:off x="485056" y="2438400"/>
            <a:ext cx="3096344" cy="2145268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MANONETRA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Green Field Residential School Students Musical Performance with their band.  </a:t>
            </a: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664125"/>
            <a:ext cx="9144000" cy="152400"/>
          </a:xfrm>
        </p:spPr>
        <p:txBody>
          <a:bodyPr vert="horz" lIns="91440" tIns="45720" rIns="91440" bIns="45720" rtlCol="0" anchor="ctr"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43135" y="2362200"/>
            <a:ext cx="8672265" cy="3505200"/>
            <a:chOff x="228599" y="2819400"/>
            <a:chExt cx="8672265" cy="3505200"/>
          </a:xfrm>
        </p:grpSpPr>
        <p:pic>
          <p:nvPicPr>
            <p:cNvPr id="8" name="Picture 2" descr="C:\Users\joushmi\Desktop\latest\DSC_0308.jpg"/>
            <p:cNvPicPr>
              <a:picLocks noChangeAspect="1" noChangeArrowheads="1"/>
            </p:cNvPicPr>
            <p:nvPr/>
          </p:nvPicPr>
          <p:blipFill>
            <a:blip r:embed="rId2" cstate="print"/>
            <a:srcRect l="15341"/>
            <a:stretch>
              <a:fillRect/>
            </a:stretch>
          </p:blipFill>
          <p:spPr bwMode="auto">
            <a:xfrm>
              <a:off x="228599" y="2819400"/>
              <a:ext cx="4267201" cy="3505200"/>
            </a:xfrm>
            <a:prstGeom prst="rect">
              <a:avLst/>
            </a:prstGeom>
            <a:solidFill>
              <a:srgbClr val="00B0F0"/>
            </a:solidFill>
            <a:ln w="57150" cap="sq">
              <a:solidFill>
                <a:schemeClr val="bg1"/>
              </a:solidFill>
              <a:miter lim="800000"/>
            </a:ln>
            <a:effectLst>
              <a:glow rad="139700">
                <a:schemeClr val="tx2">
                  <a:lumMod val="50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" name="Picture 4" descr="C:\Users\joushmi\Desktop\latest\DSC_0301.jpg"/>
            <p:cNvPicPr>
              <a:picLocks noChangeAspect="1" noChangeArrowheads="1"/>
            </p:cNvPicPr>
            <p:nvPr/>
          </p:nvPicPr>
          <p:blipFill>
            <a:blip r:embed="rId3" cstate="print"/>
            <a:srcRect l="26775" r="4527" b="10926"/>
            <a:stretch>
              <a:fillRect/>
            </a:stretch>
          </p:blipFill>
          <p:spPr bwMode="auto">
            <a:xfrm>
              <a:off x="4800600" y="2819400"/>
              <a:ext cx="4100264" cy="3505200"/>
            </a:xfrm>
            <a:prstGeom prst="rect">
              <a:avLst/>
            </a:prstGeom>
            <a:solidFill>
              <a:srgbClr val="00B0F0"/>
            </a:solidFill>
            <a:ln w="57150" cap="sq">
              <a:solidFill>
                <a:schemeClr val="bg1"/>
              </a:solidFill>
              <a:miter lim="800000"/>
            </a:ln>
            <a:effectLst>
              <a:glow rad="139700">
                <a:schemeClr val="tx2">
                  <a:lumMod val="50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2" name="Rounded Rectangle 11"/>
          <p:cNvSpPr/>
          <p:nvPr/>
        </p:nvSpPr>
        <p:spPr>
          <a:xfrm>
            <a:off x="1295400" y="533400"/>
            <a:ext cx="6096000" cy="1123712"/>
          </a:xfrm>
          <a:prstGeom prst="round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MANONETRA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Green Field Residential School Students Musical Performance with their band.  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3962400" y="6553200"/>
            <a:ext cx="1143000" cy="304800"/>
          </a:xfrm>
        </p:spPr>
        <p:txBody>
          <a:bodyPr vert="horz" lIns="91440" tIns="45720" rIns="91440" bIns="45720" rtlCol="0" anchor="ctr"/>
          <a:lstStyle/>
          <a:p>
            <a:fld id="{29EBB287-8FDE-491E-A6BC-D498F864BC27}" type="datetime1"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8759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cap="none" spc="-150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SAMIKHYA CHARITABLE SOCIETY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4876800"/>
            <a:ext cx="9144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spc="-150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RegNo:693/2008,KAKINADA,HYDERABAD.</a:t>
            </a:r>
            <a:endParaRPr lang="en-US" sz="3200" b="1" spc="-150" dirty="0">
              <a:ln w="1905"/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2800" b="1" spc="-150" dirty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www.samikhya.com</a:t>
            </a:r>
          </a:p>
          <a:p>
            <a:pPr algn="ctr">
              <a:defRPr/>
            </a:pPr>
            <a:r>
              <a:rPr lang="en-US" sz="2800" b="1" spc="-150" dirty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samikhyacharities@gmail.com</a:t>
            </a:r>
            <a:endParaRPr lang="en-US" sz="2800" b="1" spc="-150" dirty="0">
              <a:ln w="1905"/>
              <a:solidFill>
                <a:srgbClr val="002060"/>
              </a:solidFill>
            </a:endParaRPr>
          </a:p>
        </p:txBody>
      </p:sp>
      <p:pic>
        <p:nvPicPr>
          <p:cNvPr id="1028" name="Picture 4" descr="C:\Users\NAGIREDDY\Desktop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990600"/>
            <a:ext cx="3810000" cy="3733800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glow rad="228600">
              <a:srgbClr val="002060">
                <a:alpha val="40000"/>
              </a:srgbClr>
            </a:glow>
          </a:effectLst>
        </p:spPr>
      </p:pic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joushmi\Desktop\latest\DSC_0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4800"/>
            <a:ext cx="8587680" cy="59817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rgbClr val="FFC000">
                <a:alpha val="4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joushmi\Desktop\latest\11694.jpg"/>
          <p:cNvPicPr>
            <a:picLocks noChangeAspect="1" noChangeArrowheads="1"/>
          </p:cNvPicPr>
          <p:nvPr/>
        </p:nvPicPr>
        <p:blipFill>
          <a:blip r:embed="rId2" cstate="print"/>
          <a:srcRect t="4945" b="3755"/>
          <a:stretch>
            <a:fillRect/>
          </a:stretch>
        </p:blipFill>
        <p:spPr bwMode="auto">
          <a:xfrm>
            <a:off x="285862" y="304800"/>
            <a:ext cx="8553338" cy="5943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rgbClr val="FFC000">
                <a:alpha val="4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AGIREDDY\Desktop\jk\SCS\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67784"/>
            <a:ext cx="8382000" cy="5880616"/>
          </a:xfrm>
          <a:prstGeom prst="round2DiagRect">
            <a:avLst>
              <a:gd name="adj1" fmla="val 16667"/>
              <a:gd name="adj2" fmla="val 1365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rgbClr val="FFC000">
                <a:alpha val="4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I:\VBN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425" y="369290"/>
            <a:ext cx="8469775" cy="59553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rgbClr val="FFC000">
                <a:alpha val="4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S:\Anniversary\A Souvenir\yyyy.jpg"/>
          <p:cNvPicPr>
            <a:picLocks noChangeAspect="1" noChangeArrowheads="1"/>
          </p:cNvPicPr>
          <p:nvPr/>
        </p:nvPicPr>
        <p:blipFill>
          <a:blip r:embed="rId2" cstate="print"/>
          <a:srcRect l="36089" b="7176"/>
          <a:stretch>
            <a:fillRect/>
          </a:stretch>
        </p:blipFill>
        <p:spPr bwMode="auto">
          <a:xfrm>
            <a:off x="3916680" y="609600"/>
            <a:ext cx="4693920" cy="5486400"/>
          </a:xfrm>
          <a:prstGeom prst="rect">
            <a:avLst/>
          </a:prstGeom>
          <a:solidFill>
            <a:srgbClr val="00B0F0"/>
          </a:solidFill>
          <a:ln w="57150" cap="sq">
            <a:solidFill>
              <a:schemeClr val="bg1"/>
            </a:solidFill>
            <a:miter lim="800000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 descr="S:\Anniversary\A Souvenir\yyyy.jp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 cstate="print"/>
          <a:srcRect r="63161" b="7176"/>
          <a:stretch>
            <a:fillRect/>
          </a:stretch>
        </p:blipFill>
        <p:spPr bwMode="auto">
          <a:xfrm>
            <a:off x="685800" y="609600"/>
            <a:ext cx="2743200" cy="556260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251936"/>
            <a:ext cx="914399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Gautami" pitchFamily="34" charset="0"/>
              </a:rPr>
              <a:t>“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Rockwell" pitchFamily="18" charset="0"/>
                <a:ea typeface="Calibri" pitchFamily="34" charset="0"/>
                <a:cs typeface="Gautami" pitchFamily="34" charset="0"/>
              </a:rPr>
              <a:t>It's not how much we give but how much love we put into giving.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Gautami" pitchFamily="34" charset="0"/>
              </a:rPr>
              <a:t>”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3799344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Gautami" pitchFamily="34" charset="0"/>
              </a:rPr>
              <a:t>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AMIKHYA CHARITABLE SOCIETY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Gautami" pitchFamily="34" charset="0"/>
              </a:rPr>
              <a:t>(A Walk Towards Wisdom)</a:t>
            </a:r>
            <a:endParaRPr lang="en-US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Regd No: 693/2008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www.Samikhya.com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 queries: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info@samikhya.com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+91-9951899994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NAGIREDDY\Desktop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040892"/>
            <a:ext cx="2514600" cy="2464308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592050"/>
            <a:ext cx="9144000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1905"/>
                <a:solidFill>
                  <a:srgbClr val="B10F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ivaldi" pitchFamily="66" charset="0"/>
              </a:rPr>
              <a:t>Thank you…</a:t>
            </a:r>
            <a:endParaRPr lang="en-US" sz="8800" b="1" dirty="0">
              <a:ln w="1905"/>
              <a:solidFill>
                <a:srgbClr val="B10FB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ivaldi" pitchFamily="66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6200"/>
            <a:ext cx="9144000" cy="830997"/>
          </a:xfrm>
          <a:prstGeom prst="rect">
            <a:avLst/>
          </a:prstGeom>
          <a:ln w="28575">
            <a:noFill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spc="-150" dirty="0" smtClean="0">
                <a:ln w="1905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Inaugural Function of Samikhya</a:t>
            </a:r>
            <a:endParaRPr lang="en-US" sz="4800" b="1" spc="-150" dirty="0">
              <a:ln w="1905"/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S:\Anniversary\A Souvenir\1Iagural\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0080" y="1007344"/>
            <a:ext cx="3931920" cy="2650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S:\Anniversary\A Souvenir\1Iagural\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76801" y="3733800"/>
            <a:ext cx="3886200" cy="261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ounded Rectangle 9"/>
          <p:cNvSpPr/>
          <p:nvPr/>
        </p:nvSpPr>
        <p:spPr>
          <a:xfrm>
            <a:off x="5029200" y="1676400"/>
            <a:ext cx="3505200" cy="1123712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Jyothi prajvalana 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by 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Advocate Sri.JawharAli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62000" y="4648200"/>
            <a:ext cx="3505200" cy="1123712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Sri A.Ramesh inaugurating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 Samikhya’s Logo</a:t>
            </a: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3403"/>
            <a:ext cx="9144000" cy="830997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spc="-150" dirty="0" smtClean="0">
                <a:ln w="1905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Website</a:t>
            </a:r>
            <a:r>
              <a:rPr lang="en-US" sz="4800" b="1" spc="-150" dirty="0" smtClean="0">
                <a:ln w="1905"/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-150" dirty="0" smtClean="0">
                <a:ln w="1905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launch</a:t>
            </a:r>
          </a:p>
        </p:txBody>
      </p:sp>
      <p:pic>
        <p:nvPicPr>
          <p:cNvPr id="7" name="Picture 4" descr="S:\Anniversary\A Souvenir\1Iagural\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48200" y="914400"/>
            <a:ext cx="40386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S:\Anniversary\A Souvenir\1Iagural\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200" y="3789548"/>
            <a:ext cx="3962400" cy="2611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ounded Rectangle 12"/>
          <p:cNvSpPr/>
          <p:nvPr/>
        </p:nvSpPr>
        <p:spPr>
          <a:xfrm>
            <a:off x="609600" y="1447800"/>
            <a:ext cx="3505200" cy="1464231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Website launch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By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 Sri.U.Arun Kumar, M.P, Rajamaundry.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181600" y="4724400"/>
            <a:ext cx="3505200" cy="783193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Samikhya Volunteers with the Website</a:t>
            </a: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3403"/>
            <a:ext cx="9144000" cy="830997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spc="-150" dirty="0" smtClean="0">
                <a:ln w="1905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Souvenir-09 Launch</a:t>
            </a:r>
          </a:p>
        </p:txBody>
      </p:sp>
      <p:pic>
        <p:nvPicPr>
          <p:cNvPr id="9" name="Picture 3" descr="S:\Anniversary\A Souvenir\1Iagural\2.jpg"/>
          <p:cNvPicPr>
            <a:picLocks noChangeAspect="1" noChangeArrowheads="1"/>
          </p:cNvPicPr>
          <p:nvPr/>
        </p:nvPicPr>
        <p:blipFill>
          <a:blip r:embed="rId2" cstate="print"/>
          <a:srcRect t="9215" r="12308"/>
          <a:stretch>
            <a:fillRect/>
          </a:stretch>
        </p:blipFill>
        <p:spPr bwMode="auto">
          <a:xfrm>
            <a:off x="609600" y="3810000"/>
            <a:ext cx="3943672" cy="2673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ounded Rectangle 9"/>
          <p:cNvSpPr/>
          <p:nvPr/>
        </p:nvSpPr>
        <p:spPr>
          <a:xfrm>
            <a:off x="5181600" y="1848088"/>
            <a:ext cx="3352800" cy="1123712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Souvenir-09 launch by 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Prof .Allam Apparao, VC,JNTUK.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105400" y="4326969"/>
            <a:ext cx="3581400" cy="1464231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Samikhya members presenting a momento to Prof.Allam Apparao, VC,JNTUK.</a:t>
            </a:r>
          </a:p>
        </p:txBody>
      </p:sp>
      <p:pic>
        <p:nvPicPr>
          <p:cNvPr id="12" name="Picture 4" descr="S:\Anniversary\A Souvenir\1Iagural\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9600" y="990600"/>
            <a:ext cx="3962400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3403"/>
            <a:ext cx="9144000" cy="830997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spc="-150" dirty="0" smtClean="0">
                <a:ln w="1905"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First Contribution of Samikhya</a:t>
            </a:r>
          </a:p>
        </p:txBody>
      </p:sp>
      <p:pic>
        <p:nvPicPr>
          <p:cNvPr id="13" name="Picture 5" descr="S:\Anniversary\A Souvenir\1Iagural\3.jpg"/>
          <p:cNvPicPr>
            <a:picLocks noChangeAspect="1" noChangeArrowheads="1"/>
          </p:cNvPicPr>
          <p:nvPr/>
        </p:nvPicPr>
        <p:blipFill>
          <a:blip r:embed="rId3" cstate="print"/>
          <a:srcRect r="10812"/>
          <a:stretch>
            <a:fillRect/>
          </a:stretch>
        </p:blipFill>
        <p:spPr bwMode="auto">
          <a:xfrm>
            <a:off x="4724400" y="967450"/>
            <a:ext cx="39624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6" descr="S:\Anniversary\A Souvenir\1Iagural\4.jpg"/>
          <p:cNvPicPr>
            <a:picLocks noChangeAspect="1" noChangeArrowheads="1"/>
          </p:cNvPicPr>
          <p:nvPr/>
        </p:nvPicPr>
        <p:blipFill>
          <a:blip r:embed="rId4" cstate="print"/>
          <a:srcRect r="5949"/>
          <a:stretch>
            <a:fillRect/>
          </a:stretch>
        </p:blipFill>
        <p:spPr bwMode="auto">
          <a:xfrm>
            <a:off x="4724400" y="3874625"/>
            <a:ext cx="3962400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ounded Rectangle 9"/>
          <p:cNvSpPr/>
          <p:nvPr/>
        </p:nvSpPr>
        <p:spPr>
          <a:xfrm>
            <a:off x="533400" y="1524000"/>
            <a:ext cx="3505200" cy="1464231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Sri J.Pavan issuing  scholarship of Rs3000/-Cheque to Jyothi,7th class.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" y="4343400"/>
            <a:ext cx="3657600" cy="1464231"/>
          </a:xfrm>
          <a:prstGeom prst="roundRect">
            <a:avLst/>
          </a:prstGeom>
          <a:solidFill>
            <a:srgbClr val="0070C0"/>
          </a:solidFill>
          <a:ln w="57150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Century Schoolbook" pitchFamily="18" charset="0"/>
              </a:rPr>
              <a:t>Sri A.Ramesh issuing  scholarship of Rs 3000/- Cheque to P.N.Ratnam,10th class.</a:t>
            </a:r>
            <a:endParaRPr lang="en-US" sz="2000" b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3403"/>
            <a:ext cx="9144000" cy="830997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spc="-150" dirty="0" smtClean="0">
                <a:ln w="1905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Samikhya Team</a:t>
            </a:r>
          </a:p>
        </p:txBody>
      </p:sp>
      <p:pic>
        <p:nvPicPr>
          <p:cNvPr id="9" name="Picture 8" descr="DSC035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66800"/>
            <a:ext cx="7772400" cy="52867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228600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© Samikhya Charities 2008                                                                                                                       www.samikhya.com</a:t>
            </a:r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4112875" y="6500150"/>
            <a:ext cx="1050400" cy="304800"/>
          </a:xfrm>
        </p:spPr>
        <p:txBody>
          <a:bodyPr/>
          <a:lstStyle/>
          <a:p>
            <a:fld id="{BB2304E5-E9D9-4252-8FA2-4242220CD914}" type="datetime1">
              <a:rPr lang="en-US" sz="1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pPr/>
              <a:t>12/31/2013</a:t>
            </a:fld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2433</TotalTime>
  <Words>1155</Words>
  <Application>Microsoft Office PowerPoint</Application>
  <PresentationFormat>On-screen Show (4:3)</PresentationFormat>
  <Paragraphs>214</Paragraphs>
  <Slides>46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With Inspiration of…</dc:title>
  <dc:creator>NAGIREDDY</dc:creator>
  <cp:lastModifiedBy>NAGIREDDY</cp:lastModifiedBy>
  <cp:revision>139</cp:revision>
  <dcterms:created xsi:type="dcterms:W3CDTF">2013-09-17T16:22:21Z</dcterms:created>
  <dcterms:modified xsi:type="dcterms:W3CDTF">2013-12-31T08:31:38Z</dcterms:modified>
</cp:coreProperties>
</file>